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9"/>
  </p:notesMasterIdLst>
  <p:handoutMasterIdLst>
    <p:handoutMasterId r:id="rId10"/>
  </p:handoutMasterIdLst>
  <p:sldIdLst>
    <p:sldId id="256" r:id="rId5"/>
    <p:sldId id="257" r:id="rId6"/>
    <p:sldId id="262" r:id="rId7"/>
    <p:sldId id="263" r:id="rId8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342" autoAdjust="0"/>
    <p:restoredTop sz="86531" autoAdjust="0"/>
  </p:normalViewPr>
  <p:slideViewPr>
    <p:cSldViewPr>
      <p:cViewPr varScale="1">
        <p:scale>
          <a:sx n="110" d="100"/>
          <a:sy n="110" d="100"/>
        </p:scale>
        <p:origin x="1080" y="17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8DBB98B8-15ED-3D41-809D-AB83AB6F561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98800FA-E8D7-8F4C-A144-87CC0C4B39B1}" type="slidenum">
              <a:rPr lang="en-GB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</a:t>
            </a:fld>
            <a:endParaRPr lang="en-GB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7" name="Text Box 1">
            <a:extLst>
              <a:ext uri="{FF2B5EF4-FFF2-40B4-BE49-F238E27FC236}">
                <a16:creationId xmlns:a16="http://schemas.microsoft.com/office/drawing/2014/main" id="{6026B793-306A-5148-8A7E-B8EF30F9A30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776288" y="766763"/>
            <a:ext cx="5532437" cy="3830637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0BBCFADD-83B5-8644-8CBF-B4F771EFF5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68963" cy="45989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8624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272481" y="1901681"/>
            <a:ext cx="9136500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800" dirty="0"/>
              <a:t>Introduction to Python 3 Programming:</a:t>
            </a:r>
            <a:br>
              <a:rPr lang="en-GB" sz="4800" dirty="0"/>
            </a:br>
            <a:br>
              <a:rPr lang="en-GB" sz="4800" dirty="0"/>
            </a:br>
            <a:r>
              <a:rPr lang="en-GB" sz="4000" dirty="0"/>
              <a:t>Welcome &amp; Introductions</a:t>
            </a:r>
            <a:endParaRPr lang="en-GB" dirty="0"/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4038600"/>
            <a:ext cx="6400800" cy="1441449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/>
              <a:t>Kevin Cunningham</a:t>
            </a:r>
            <a:endParaRPr lang="en-GB" sz="3000" dirty="0"/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Course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BC36F3-E1A7-054C-B2F6-A15AFA82A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45166"/>
            <a:ext cx="2729880" cy="919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BFA2D1-81D0-F447-A61F-EC2EB38709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7" y="4716518"/>
            <a:ext cx="2046514" cy="114770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58880AA-7E92-2449-95F4-BBBC08F14BB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GB" sz="1100"/>
              <a:t>29/09/2022</a:t>
            </a:r>
            <a:endParaRPr lang="en-US" sz="1100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3B18D72-D3A4-204F-A322-3D441896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algn="ctr">
              <a:defRPr/>
            </a:pPr>
            <a:r>
              <a:rPr lang="en-US" sz="1100"/>
              <a:t>Course Overview</a:t>
            </a:r>
            <a:endParaRPr lang="en-US" sz="1100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656AFD-8C0D-3343-9931-FDD195F20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EE59EACE-6EE9-BE44-9F14-8E6B0AAFB3C8}" type="slidenum">
              <a:rPr lang="en-US" altLang="en-US" sz="1100">
                <a:solidFill>
                  <a:srgbClr val="000000"/>
                </a:solidFill>
              </a:rPr>
              <a:pPr algn="r"/>
              <a:t>2</a:t>
            </a:fld>
            <a:endParaRPr lang="en-US" altLang="en-US" sz="1100">
              <a:solidFill>
                <a:srgbClr val="000000"/>
              </a:solidFill>
            </a:endParaRPr>
          </a:p>
        </p:txBody>
      </p:sp>
      <p:sp>
        <p:nvSpPr>
          <p:cNvPr id="5121" name="Rectangle 1">
            <a:extLst>
              <a:ext uri="{FF2B5EF4-FFF2-40B4-BE49-F238E27FC236}">
                <a16:creationId xmlns:a16="http://schemas.microsoft.com/office/drawing/2014/main" id="{1CD58AE9-C593-814A-AA06-9A7B9067B8B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8201" y="277814"/>
            <a:ext cx="8228013" cy="1138237"/>
          </a:xfrm>
        </p:spPr>
        <p:txBody>
          <a:bodyPr/>
          <a:lstStyle/>
          <a:p>
            <a:pPr eaLnBrk="1" hangingPunct="1"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/>
              <a:t>Introductions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81D8595E-9351-B848-940D-27FC4FA7734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1" y="1600200"/>
            <a:ext cx="8228013" cy="4529138"/>
          </a:xfrm>
        </p:spPr>
        <p:txBody>
          <a:bodyPr/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Course Instructor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John Hunt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Course attendees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You…</a:t>
            </a:r>
          </a:p>
          <a:p>
            <a:pPr lvl="2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/>
              <a:t>Name</a:t>
            </a:r>
          </a:p>
          <a:p>
            <a:pPr lvl="2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/>
              <a:t>Professional Position</a:t>
            </a:r>
          </a:p>
          <a:p>
            <a:pPr lvl="2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/>
              <a:t>Python / Programming experience</a:t>
            </a:r>
          </a:p>
          <a:p>
            <a:pPr lvl="2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/>
              <a:t>Motivation and Expectations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33D192-B6A0-8A4C-B262-3AF72330B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296" y="512924"/>
            <a:ext cx="1540644" cy="74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144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B72B5-B02D-B84E-80CA-E7208D0D01C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29/09/2022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ACC2E-851B-774D-88A6-B2D0C58F912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Course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C0D10-80C2-C047-931C-AC0E57451F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106AFC2-C12F-5648-B7C5-2DD893C43717}" type="slidenum">
              <a:rPr lang="en-GB" altLang="en-US"/>
              <a:pPr/>
              <a:t>3</a:t>
            </a:fld>
            <a:endParaRPr lang="en-GB" altLang="en-US"/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9162055D-B1B9-8541-9828-F79040C221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Course Content 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CAB4194B-5932-3F49-B1D5-29A2E95D7C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0708" y="1531994"/>
            <a:ext cx="8496300" cy="5026805"/>
          </a:xfrm>
        </p:spPr>
        <p:txBody>
          <a:bodyPr/>
          <a:lstStyle/>
          <a:p>
            <a:pPr>
              <a:lnSpc>
                <a:spcPct val="135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Course objectives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Learn core aspects of the Python language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 this course we are looking at:</a:t>
            </a:r>
          </a:p>
          <a:p>
            <a:pPr lvl="2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/>
              <a:t>What Python is and the make-up of the Python environment </a:t>
            </a:r>
          </a:p>
          <a:p>
            <a:pPr lvl="2"/>
            <a:r>
              <a:rPr lang="en-US" altLang="en-US" dirty="0"/>
              <a:t>Python Syntax, Types &amp; Flow of control</a:t>
            </a:r>
          </a:p>
          <a:p>
            <a:pPr lvl="2"/>
            <a:r>
              <a:rPr lang="en-US" altLang="en-US" dirty="0"/>
              <a:t>Python Functions and Higher Order functions</a:t>
            </a:r>
          </a:p>
          <a:p>
            <a:pPr lvl="2"/>
            <a:r>
              <a:rPr lang="en-US" altLang="en-US" dirty="0"/>
              <a:t>Object Oriented Programming in Python </a:t>
            </a:r>
          </a:p>
          <a:p>
            <a:pPr lvl="2"/>
            <a:r>
              <a:rPr lang="en-US" altLang="en-US" dirty="0"/>
              <a:t>Operators</a:t>
            </a:r>
          </a:p>
          <a:p>
            <a:pPr lvl="2"/>
            <a:r>
              <a:rPr lang="en-US" altLang="en-US" dirty="0"/>
              <a:t>Python Modules</a:t>
            </a:r>
          </a:p>
          <a:p>
            <a:pPr lvl="2"/>
            <a:r>
              <a:rPr lang="en-US" altLang="en-US" dirty="0"/>
              <a:t>Testing in Python</a:t>
            </a:r>
          </a:p>
          <a:p>
            <a:pPr lvl="2"/>
            <a:r>
              <a:rPr lang="en-US" altLang="en-US" dirty="0"/>
              <a:t>Files and Error Handling</a:t>
            </a:r>
          </a:p>
          <a:p>
            <a:pPr lvl="2"/>
            <a:endParaRPr lang="en-US" alt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F16E4A-3BA7-B54A-B657-6970C8246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DFFA8A-2ADF-B848-9081-5EE759507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062" y="1905024"/>
            <a:ext cx="2317425" cy="78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5AADE9-33EF-CA41-ABA0-41A634AB2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319" y="5324455"/>
            <a:ext cx="780200" cy="78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988C47-F7DF-8E40-B245-6CF020FA9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728" y="5107334"/>
            <a:ext cx="799103" cy="5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72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9FFEF7-F6DA-5A34-C8AD-00263C74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728" y="5107334"/>
            <a:ext cx="799103" cy="5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2688C2-523B-4183-8C41-2A9B8476504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C10F75-F86C-4312-9485-CE92A64D85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111</Words>
  <Application>Microsoft Macintosh PowerPoint</Application>
  <PresentationFormat>A4 Paper (210x297 mm)</PresentationFormat>
  <Paragraphs>40</Paragraphs>
  <Slides>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Garamond</vt:lpstr>
      <vt:lpstr>Times New Roman</vt:lpstr>
      <vt:lpstr>Verdana</vt:lpstr>
      <vt:lpstr>Wingdings</vt:lpstr>
      <vt:lpstr>Default Design</vt:lpstr>
      <vt:lpstr>1_Default Design</vt:lpstr>
      <vt:lpstr>Introduction to Python 3 Programming:  Welcome &amp; Introductions</vt:lpstr>
      <vt:lpstr>Introductions</vt:lpstr>
      <vt:lpstr>Course Content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Jasper Kent - Framework Training</cp:lastModifiedBy>
  <cp:revision>101</cp:revision>
  <cp:lastPrinted>2023-02-08T09:38:14Z</cp:lastPrinted>
  <dcterms:modified xsi:type="dcterms:W3CDTF">2024-08-21T15:35:50Z</dcterms:modified>
</cp:coreProperties>
</file>